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53" r:id="rId2"/>
    <p:sldId id="366" r:id="rId3"/>
    <p:sldId id="367" r:id="rId4"/>
    <p:sldId id="371" r:id="rId5"/>
    <p:sldId id="370" r:id="rId6"/>
  </p:sldIdLst>
  <p:sldSz cx="12192000" cy="6858000"/>
  <p:notesSz cx="6797675" cy="9926638"/>
  <p:embeddedFontLst>
    <p:embeddedFont>
      <p:font typeface="Playfair Display" panose="020B0604020202020204" charset="0"/>
      <p:regular r:id="rId8"/>
      <p:bold r:id="rId9"/>
      <p:italic r:id="rId10"/>
      <p:boldItalic r:id="rId11"/>
    </p:embeddedFont>
    <p:embeddedFont>
      <p:font typeface="Chivo Light" panose="020B0604020202020204" charset="0"/>
      <p:regular r:id="rId12"/>
      <p:italic r:id="rId13"/>
    </p:embeddedFont>
    <p:embeddedFont>
      <p:font typeface="Chivo Regular" panose="020B0604020202020204" charset="0"/>
      <p:regular r:id="rId14"/>
    </p:embeddedFont>
    <p:embeddedFont>
      <p:font typeface="Chivo" panose="020B060402020202020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342" y="72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smtClean="0"/>
            <a:t>HttpInterceptor Interface</a:t>
          </a:r>
          <a:r>
            <a:rPr lang="en-US" baseline="0" dirty="0" smtClean="0"/>
            <a:t>e</a:t>
          </a:r>
          <a:endParaRPr lang="da-DK" dirty="0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Errors</a:t>
          </a:r>
          <a:endParaRPr lang="da-DK" dirty="0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Errors</a:t>
          </a:r>
          <a:endParaRPr lang="da-DK" dirty="0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Error Handling in Angular</a:t>
          </a:r>
          <a:endParaRPr lang="da-DK" b="1" dirty="0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421595" custLinFactNeighborX="10631" custLinFactNeighborY="-17578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33571445-61F9-4FF9-B10A-4103E9188420}" type="pres">
      <dgm:prSet presAssocID="{A1B5F1EB-6902-4174-AFFE-5FB8DA93BE78}" presName="Name17" presStyleLbl="parChTrans1D3" presStyleIdx="0" presStyleCnt="3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0" presStyleCnt="3"/>
      <dgm:spPr/>
    </dgm:pt>
    <dgm:pt modelId="{070C78B8-E0F3-4D9B-A119-04A38BF7F89B}" type="pres">
      <dgm:prSet presAssocID="{1807E3BF-333F-4217-8AFB-BD47841D7801}" presName="text3" presStyleLbl="fgAcc3" presStyleIdx="0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1" presStyleCnt="3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1" presStyleCnt="3"/>
      <dgm:spPr/>
    </dgm:pt>
    <dgm:pt modelId="{B4F7622A-2EF9-4186-9D62-64120BC137C3}" type="pres">
      <dgm:prSet presAssocID="{7418BFED-4B2A-4701-995C-A8D9278B4EDD}" presName="text3" presStyleLbl="fgAcc3" presStyleIdx="1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2" presStyleCnt="3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2" presStyleCnt="3"/>
      <dgm:spPr/>
    </dgm:pt>
    <dgm:pt modelId="{9A2875EE-CE8C-4B80-B62C-982F6A438167}" type="pres">
      <dgm:prSet presAssocID="{565139E0-0102-4C7D-A629-0D7053EEBCA4}" presName="text3" presStyleLbl="fgAcc3" presStyleIdx="2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09506077-4316-4060-8658-6BEF8A1408BB}" srcId="{CCC80528-1F9E-44A7-A50C-7742882751EB}" destId="{1807E3BF-333F-4217-8AFB-BD47841D7801}" srcOrd="0" destOrd="0" parTransId="{A1B5F1EB-6902-4174-AFFE-5FB8DA93BE78}" sibTransId="{4A4A94F8-B607-49FB-B145-FAEBEFEC478F}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EAD351F6-7498-44AE-919A-A777367B3CD5}" srcId="{EBC06727-B716-4DA4-994B-1A5989104FC3}" destId="{565139E0-0102-4C7D-A629-0D7053EEBCA4}" srcOrd="1" destOrd="0" parTransId="{90A411B6-F7D2-4DB7-9189-B3F6DB1138F5}" sibTransId="{AF68D680-793C-42DD-87F2-272CE3E41929}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0" destOrd="0" presId="urn:microsoft.com/office/officeart/2005/8/layout/hierarchy1"/>
    <dgm:cxn modelId="{02E72078-8197-46A9-A4D9-4469D1A93993}" type="presParOf" srcId="{11BE91F8-6268-4BAA-A685-3B240505B77B}" destId="{2B29A3DA-E353-4BA6-A2F1-2CDD0F97953A}" srcOrd="1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9C8340EF-9BD5-4337-8A5E-3DC1DE453BF7}" type="presParOf" srcId="{719AB15A-E218-4364-ABCC-3B569F378134}" destId="{66A7E1DB-056C-42B0-AD20-934C97C0D4C8}" srcOrd="2" destOrd="0" presId="urn:microsoft.com/office/officeart/2005/8/layout/hierarchy1"/>
    <dgm:cxn modelId="{8F98D9A7-8E34-40D9-BEA7-FC8BEF06F0F1}" type="presParOf" srcId="{719AB15A-E218-4364-ABCC-3B569F378134}" destId="{EA94964E-E58C-4FDD-97DD-B5FADE0CBA41}" srcOrd="3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6738254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521"/>
              </a:lnTo>
              <a:lnTo>
                <a:pt x="1412793" y="433521"/>
              </a:lnTo>
              <a:lnTo>
                <a:pt x="1412793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5325461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1412793" y="0"/>
              </a:moveTo>
              <a:lnTo>
                <a:pt x="1412793" y="433521"/>
              </a:lnTo>
              <a:lnTo>
                <a:pt x="0" y="433521"/>
              </a:lnTo>
              <a:lnTo>
                <a:pt x="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718086" y="1158083"/>
          <a:ext cx="2020168" cy="877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993"/>
              </a:lnTo>
              <a:lnTo>
                <a:pt x="2020168" y="674993"/>
              </a:lnTo>
              <a:lnTo>
                <a:pt x="2020168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2454154" y="3424681"/>
          <a:ext cx="91440" cy="636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2499874" y="1158083"/>
          <a:ext cx="2218211" cy="877627"/>
        </a:xfrm>
        <a:custGeom>
          <a:avLst/>
          <a:gdLst/>
          <a:ahLst/>
          <a:cxnLst/>
          <a:rect l="0" t="0" r="0" b="0"/>
          <a:pathLst>
            <a:path>
              <a:moveTo>
                <a:pt x="2218211" y="0"/>
              </a:moveTo>
              <a:lnTo>
                <a:pt x="2218211" y="674993"/>
              </a:lnTo>
              <a:lnTo>
                <a:pt x="0" y="674993"/>
              </a:lnTo>
              <a:lnTo>
                <a:pt x="0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07196" y="-230887"/>
          <a:ext cx="9221780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350235" y="0"/>
          <a:ext cx="9221780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b="1" kern="1200" dirty="0" smtClean="0">
              <a:solidFill>
                <a:schemeClr val="tx1"/>
              </a:solidFill>
            </a:rPr>
            <a:t>Global Error Handling in Angular</a:t>
          </a:r>
          <a:endParaRPr lang="da-DK" sz="2200" b="1" kern="1200" dirty="0"/>
        </a:p>
      </dsp:txBody>
      <dsp:txXfrm>
        <a:off x="390917" y="40682"/>
        <a:ext cx="9140416" cy="1307606"/>
      </dsp:txXfrm>
    </dsp:sp>
    <dsp:sp modelId="{70C97F99-535F-46A4-A54B-771B19F8B1DD}">
      <dsp:nvSpPr>
        <dsp:cNvPr id="0" name=""/>
        <dsp:cNvSpPr/>
      </dsp:nvSpPr>
      <dsp:spPr>
        <a:xfrm>
          <a:off x="140619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164923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Client Side Errors</a:t>
          </a:r>
          <a:endParaRPr lang="da-DK" sz="2200" kern="1200" dirty="0"/>
        </a:p>
      </dsp:txBody>
      <dsp:txXfrm>
        <a:off x="1689918" y="2307280"/>
        <a:ext cx="2105991" cy="1307606"/>
      </dsp:txXfrm>
    </dsp:sp>
    <dsp:sp modelId="{54BF7561-05C6-4737-9B1B-9D5015C4E8D2}">
      <dsp:nvSpPr>
        <dsp:cNvPr id="0" name=""/>
        <dsp:cNvSpPr/>
      </dsp:nvSpPr>
      <dsp:spPr>
        <a:xfrm>
          <a:off x="1330121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1573160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1615533" y="4334097"/>
        <a:ext cx="2254761" cy="1361991"/>
      </dsp:txXfrm>
    </dsp:sp>
    <dsp:sp modelId="{889B68BC-F574-4C3F-A580-B7D043ECD618}">
      <dsp:nvSpPr>
        <dsp:cNvPr id="0" name=""/>
        <dsp:cNvSpPr/>
      </dsp:nvSpPr>
      <dsp:spPr>
        <a:xfrm>
          <a:off x="564457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588761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Server Side Errors</a:t>
          </a:r>
          <a:endParaRPr lang="da-DK" sz="2200" kern="1200" dirty="0"/>
        </a:p>
      </dsp:txBody>
      <dsp:txXfrm>
        <a:off x="5928298" y="2307280"/>
        <a:ext cx="2105991" cy="1307606"/>
      </dsp:txXfrm>
    </dsp:sp>
    <dsp:sp modelId="{14A2CCD6-68FC-4573-A217-5A2DB1959A93}">
      <dsp:nvSpPr>
        <dsp:cNvPr id="0" name=""/>
        <dsp:cNvSpPr/>
      </dsp:nvSpPr>
      <dsp:spPr>
        <a:xfrm>
          <a:off x="4155707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4398747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4441120" y="4334097"/>
        <a:ext cx="2254761" cy="1361991"/>
      </dsp:txXfrm>
    </dsp:sp>
    <dsp:sp modelId="{1642647D-7D34-4077-AF55-1D35B2353E52}">
      <dsp:nvSpPr>
        <dsp:cNvPr id="0" name=""/>
        <dsp:cNvSpPr/>
      </dsp:nvSpPr>
      <dsp:spPr>
        <a:xfrm>
          <a:off x="6981294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224333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HttpInterceptor Interface</a:t>
          </a:r>
          <a:r>
            <a:rPr lang="en-US" sz="2200" kern="1200" baseline="0" dirty="0" smtClean="0"/>
            <a:t>e</a:t>
          </a:r>
          <a:endParaRPr lang="da-DK" sz="2200" kern="1200" dirty="0"/>
        </a:p>
      </dsp:txBody>
      <dsp:txXfrm>
        <a:off x="7266706" y="4334097"/>
        <a:ext cx="2254761" cy="1361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386292" y="287209"/>
            <a:ext cx="503112" cy="431929"/>
            <a:chOff x="2282" y="97"/>
            <a:chExt cx="2290" cy="1966"/>
          </a:xfrm>
          <a:solidFill>
            <a:schemeClr val="accent1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282" y="97"/>
              <a:ext cx="1906" cy="1966"/>
            </a:xfrm>
            <a:custGeom>
              <a:avLst/>
              <a:gdLst>
                <a:gd name="T0" fmla="*/ 1181 w 1906"/>
                <a:gd name="T1" fmla="*/ 20 h 1966"/>
                <a:gd name="T2" fmla="*/ 1412 w 1906"/>
                <a:gd name="T3" fmla="*/ 99 h 1966"/>
                <a:gd name="T4" fmla="*/ 1615 w 1906"/>
                <a:gd name="T5" fmla="*/ 230 h 1966"/>
                <a:gd name="T6" fmla="*/ 1783 w 1906"/>
                <a:gd name="T7" fmla="*/ 408 h 1966"/>
                <a:gd name="T8" fmla="*/ 1905 w 1906"/>
                <a:gd name="T9" fmla="*/ 626 h 1966"/>
                <a:gd name="T10" fmla="*/ 1896 w 1906"/>
                <a:gd name="T11" fmla="*/ 649 h 1966"/>
                <a:gd name="T12" fmla="*/ 1869 w 1906"/>
                <a:gd name="T13" fmla="*/ 646 h 1966"/>
                <a:gd name="T14" fmla="*/ 1791 w 1906"/>
                <a:gd name="T15" fmla="*/ 494 h 1966"/>
                <a:gd name="T16" fmla="*/ 1642 w 1906"/>
                <a:gd name="T17" fmla="*/ 309 h 1966"/>
                <a:gd name="T18" fmla="*/ 1453 w 1906"/>
                <a:gd name="T19" fmla="*/ 166 h 1966"/>
                <a:gd name="T20" fmla="*/ 1235 w 1906"/>
                <a:gd name="T21" fmla="*/ 75 h 1966"/>
                <a:gd name="T22" fmla="*/ 1000 w 1906"/>
                <a:gd name="T23" fmla="*/ 40 h 1966"/>
                <a:gd name="T24" fmla="*/ 760 w 1906"/>
                <a:gd name="T25" fmla="*/ 69 h 1966"/>
                <a:gd name="T26" fmla="*/ 539 w 1906"/>
                <a:gd name="T27" fmla="*/ 155 h 1966"/>
                <a:gd name="T28" fmla="*/ 347 w 1906"/>
                <a:gd name="T29" fmla="*/ 291 h 1966"/>
                <a:gd name="T30" fmla="*/ 194 w 1906"/>
                <a:gd name="T31" fmla="*/ 470 h 1966"/>
                <a:gd name="T32" fmla="*/ 90 w 1906"/>
                <a:gd name="T33" fmla="*/ 684 h 1966"/>
                <a:gd name="T34" fmla="*/ 45 w 1906"/>
                <a:gd name="T35" fmla="*/ 917 h 1966"/>
                <a:gd name="T36" fmla="*/ 59 w 1906"/>
                <a:gd name="T37" fmla="*/ 1147 h 1966"/>
                <a:gd name="T38" fmla="*/ 125 w 1906"/>
                <a:gd name="T39" fmla="*/ 1364 h 1966"/>
                <a:gd name="T40" fmla="*/ 242 w 1906"/>
                <a:gd name="T41" fmla="*/ 1561 h 1966"/>
                <a:gd name="T42" fmla="*/ 402 w 1906"/>
                <a:gd name="T43" fmla="*/ 1725 h 1966"/>
                <a:gd name="T44" fmla="*/ 602 w 1906"/>
                <a:gd name="T45" fmla="*/ 1845 h 1966"/>
                <a:gd name="T46" fmla="*/ 830 w 1906"/>
                <a:gd name="T47" fmla="*/ 1912 h 1966"/>
                <a:gd name="T48" fmla="*/ 1060 w 1906"/>
                <a:gd name="T49" fmla="*/ 1920 h 1966"/>
                <a:gd name="T50" fmla="*/ 1284 w 1906"/>
                <a:gd name="T51" fmla="*/ 1874 h 1966"/>
                <a:gd name="T52" fmla="*/ 1489 w 1906"/>
                <a:gd name="T53" fmla="*/ 1776 h 1966"/>
                <a:gd name="T54" fmla="*/ 1668 w 1906"/>
                <a:gd name="T55" fmla="*/ 1630 h 1966"/>
                <a:gd name="T56" fmla="*/ 1809 w 1906"/>
                <a:gd name="T57" fmla="*/ 1441 h 1966"/>
                <a:gd name="T58" fmla="*/ 1834 w 1906"/>
                <a:gd name="T59" fmla="*/ 1432 h 1966"/>
                <a:gd name="T60" fmla="*/ 1849 w 1906"/>
                <a:gd name="T61" fmla="*/ 1452 h 1966"/>
                <a:gd name="T62" fmla="*/ 1777 w 1906"/>
                <a:gd name="T63" fmla="*/ 1570 h 1966"/>
                <a:gd name="T64" fmla="*/ 1648 w 1906"/>
                <a:gd name="T65" fmla="*/ 1711 h 1966"/>
                <a:gd name="T66" fmla="*/ 1460 w 1906"/>
                <a:gd name="T67" fmla="*/ 1844 h 1966"/>
                <a:gd name="T68" fmla="*/ 1249 w 1906"/>
                <a:gd name="T69" fmla="*/ 1929 h 1966"/>
                <a:gd name="T70" fmla="*/ 1026 w 1906"/>
                <a:gd name="T71" fmla="*/ 1965 h 1966"/>
                <a:gd name="T72" fmla="*/ 801 w 1906"/>
                <a:gd name="T73" fmla="*/ 1950 h 1966"/>
                <a:gd name="T74" fmla="*/ 583 w 1906"/>
                <a:gd name="T75" fmla="*/ 1884 h 1966"/>
                <a:gd name="T76" fmla="*/ 383 w 1906"/>
                <a:gd name="T77" fmla="*/ 1762 h 1966"/>
                <a:gd name="T78" fmla="*/ 218 w 1906"/>
                <a:gd name="T79" fmla="*/ 1598 h 1966"/>
                <a:gd name="T80" fmla="*/ 96 w 1906"/>
                <a:gd name="T81" fmla="*/ 1403 h 1966"/>
                <a:gd name="T82" fmla="*/ 21 w 1906"/>
                <a:gd name="T83" fmla="*/ 1186 h 1966"/>
                <a:gd name="T84" fmla="*/ 0 w 1906"/>
                <a:gd name="T85" fmla="*/ 957 h 1966"/>
                <a:gd name="T86" fmla="*/ 34 w 1906"/>
                <a:gd name="T87" fmla="*/ 724 h 1966"/>
                <a:gd name="T88" fmla="*/ 130 w 1906"/>
                <a:gd name="T89" fmla="*/ 496 h 1966"/>
                <a:gd name="T90" fmla="*/ 277 w 1906"/>
                <a:gd name="T91" fmla="*/ 301 h 1966"/>
                <a:gd name="T92" fmla="*/ 467 w 1906"/>
                <a:gd name="T93" fmla="*/ 147 h 1966"/>
                <a:gd name="T94" fmla="*/ 688 w 1906"/>
                <a:gd name="T95" fmla="*/ 44 h 1966"/>
                <a:gd name="T96" fmla="*/ 932 w 1906"/>
                <a:gd name="T9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06" h="1966">
                  <a:moveTo>
                    <a:pt x="1016" y="0"/>
                  </a:moveTo>
                  <a:lnTo>
                    <a:pt x="1100" y="6"/>
                  </a:lnTo>
                  <a:lnTo>
                    <a:pt x="1181" y="20"/>
                  </a:lnTo>
                  <a:lnTo>
                    <a:pt x="1260" y="40"/>
                  </a:lnTo>
                  <a:lnTo>
                    <a:pt x="1338" y="66"/>
                  </a:lnTo>
                  <a:lnTo>
                    <a:pt x="1412" y="99"/>
                  </a:lnTo>
                  <a:lnTo>
                    <a:pt x="1484" y="136"/>
                  </a:lnTo>
                  <a:lnTo>
                    <a:pt x="1552" y="181"/>
                  </a:lnTo>
                  <a:lnTo>
                    <a:pt x="1615" y="230"/>
                  </a:lnTo>
                  <a:lnTo>
                    <a:pt x="1677" y="285"/>
                  </a:lnTo>
                  <a:lnTo>
                    <a:pt x="1732" y="344"/>
                  </a:lnTo>
                  <a:lnTo>
                    <a:pt x="1783" y="408"/>
                  </a:lnTo>
                  <a:lnTo>
                    <a:pt x="1829" y="476"/>
                  </a:lnTo>
                  <a:lnTo>
                    <a:pt x="1869" y="549"/>
                  </a:lnTo>
                  <a:lnTo>
                    <a:pt x="1905" y="626"/>
                  </a:lnTo>
                  <a:lnTo>
                    <a:pt x="1906" y="636"/>
                  </a:lnTo>
                  <a:lnTo>
                    <a:pt x="1902" y="644"/>
                  </a:lnTo>
                  <a:lnTo>
                    <a:pt x="1896" y="649"/>
                  </a:lnTo>
                  <a:lnTo>
                    <a:pt x="1887" y="651"/>
                  </a:lnTo>
                  <a:lnTo>
                    <a:pt x="1877" y="650"/>
                  </a:lnTo>
                  <a:lnTo>
                    <a:pt x="1869" y="646"/>
                  </a:lnTo>
                  <a:lnTo>
                    <a:pt x="1863" y="638"/>
                  </a:lnTo>
                  <a:lnTo>
                    <a:pt x="1831" y="564"/>
                  </a:lnTo>
                  <a:lnTo>
                    <a:pt x="1791" y="494"/>
                  </a:lnTo>
                  <a:lnTo>
                    <a:pt x="1747" y="428"/>
                  </a:lnTo>
                  <a:lnTo>
                    <a:pt x="1697" y="366"/>
                  </a:lnTo>
                  <a:lnTo>
                    <a:pt x="1642" y="309"/>
                  </a:lnTo>
                  <a:lnTo>
                    <a:pt x="1583" y="256"/>
                  </a:lnTo>
                  <a:lnTo>
                    <a:pt x="1520" y="209"/>
                  </a:lnTo>
                  <a:lnTo>
                    <a:pt x="1453" y="166"/>
                  </a:lnTo>
                  <a:lnTo>
                    <a:pt x="1384" y="130"/>
                  </a:lnTo>
                  <a:lnTo>
                    <a:pt x="1310" y="100"/>
                  </a:lnTo>
                  <a:lnTo>
                    <a:pt x="1235" y="75"/>
                  </a:lnTo>
                  <a:lnTo>
                    <a:pt x="1159" y="56"/>
                  </a:lnTo>
                  <a:lnTo>
                    <a:pt x="1080" y="45"/>
                  </a:lnTo>
                  <a:lnTo>
                    <a:pt x="1000" y="40"/>
                  </a:lnTo>
                  <a:lnTo>
                    <a:pt x="918" y="42"/>
                  </a:lnTo>
                  <a:lnTo>
                    <a:pt x="838" y="52"/>
                  </a:lnTo>
                  <a:lnTo>
                    <a:pt x="760" y="69"/>
                  </a:lnTo>
                  <a:lnTo>
                    <a:pt x="683" y="91"/>
                  </a:lnTo>
                  <a:lnTo>
                    <a:pt x="611" y="120"/>
                  </a:lnTo>
                  <a:lnTo>
                    <a:pt x="539" y="155"/>
                  </a:lnTo>
                  <a:lnTo>
                    <a:pt x="472" y="195"/>
                  </a:lnTo>
                  <a:lnTo>
                    <a:pt x="407" y="240"/>
                  </a:lnTo>
                  <a:lnTo>
                    <a:pt x="347" y="291"/>
                  </a:lnTo>
                  <a:lnTo>
                    <a:pt x="290" y="346"/>
                  </a:lnTo>
                  <a:lnTo>
                    <a:pt x="239" y="406"/>
                  </a:lnTo>
                  <a:lnTo>
                    <a:pt x="194" y="470"/>
                  </a:lnTo>
                  <a:lnTo>
                    <a:pt x="153" y="538"/>
                  </a:lnTo>
                  <a:lnTo>
                    <a:pt x="118" y="609"/>
                  </a:lnTo>
                  <a:lnTo>
                    <a:pt x="90" y="684"/>
                  </a:lnTo>
                  <a:lnTo>
                    <a:pt x="68" y="762"/>
                  </a:lnTo>
                  <a:lnTo>
                    <a:pt x="53" y="839"/>
                  </a:lnTo>
                  <a:lnTo>
                    <a:pt x="45" y="917"/>
                  </a:lnTo>
                  <a:lnTo>
                    <a:pt x="44" y="994"/>
                  </a:lnTo>
                  <a:lnTo>
                    <a:pt x="48" y="1071"/>
                  </a:lnTo>
                  <a:lnTo>
                    <a:pt x="59" y="1147"/>
                  </a:lnTo>
                  <a:lnTo>
                    <a:pt x="75" y="1221"/>
                  </a:lnTo>
                  <a:lnTo>
                    <a:pt x="98" y="1294"/>
                  </a:lnTo>
                  <a:lnTo>
                    <a:pt x="125" y="1364"/>
                  </a:lnTo>
                  <a:lnTo>
                    <a:pt x="159" y="1433"/>
                  </a:lnTo>
                  <a:lnTo>
                    <a:pt x="198" y="1498"/>
                  </a:lnTo>
                  <a:lnTo>
                    <a:pt x="242" y="1561"/>
                  </a:lnTo>
                  <a:lnTo>
                    <a:pt x="290" y="1620"/>
                  </a:lnTo>
                  <a:lnTo>
                    <a:pt x="343" y="1673"/>
                  </a:lnTo>
                  <a:lnTo>
                    <a:pt x="402" y="1725"/>
                  </a:lnTo>
                  <a:lnTo>
                    <a:pt x="464" y="1770"/>
                  </a:lnTo>
                  <a:lnTo>
                    <a:pt x="531" y="1810"/>
                  </a:lnTo>
                  <a:lnTo>
                    <a:pt x="602" y="1845"/>
                  </a:lnTo>
                  <a:lnTo>
                    <a:pt x="677" y="1874"/>
                  </a:lnTo>
                  <a:lnTo>
                    <a:pt x="752" y="1896"/>
                  </a:lnTo>
                  <a:lnTo>
                    <a:pt x="830" y="1912"/>
                  </a:lnTo>
                  <a:lnTo>
                    <a:pt x="906" y="1921"/>
                  </a:lnTo>
                  <a:lnTo>
                    <a:pt x="984" y="1924"/>
                  </a:lnTo>
                  <a:lnTo>
                    <a:pt x="1060" y="1920"/>
                  </a:lnTo>
                  <a:lnTo>
                    <a:pt x="1135" y="1911"/>
                  </a:lnTo>
                  <a:lnTo>
                    <a:pt x="1210" y="1895"/>
                  </a:lnTo>
                  <a:lnTo>
                    <a:pt x="1284" y="1874"/>
                  </a:lnTo>
                  <a:lnTo>
                    <a:pt x="1354" y="1846"/>
                  </a:lnTo>
                  <a:lnTo>
                    <a:pt x="1423" y="1814"/>
                  </a:lnTo>
                  <a:lnTo>
                    <a:pt x="1489" y="1776"/>
                  </a:lnTo>
                  <a:lnTo>
                    <a:pt x="1553" y="1732"/>
                  </a:lnTo>
                  <a:lnTo>
                    <a:pt x="1613" y="1683"/>
                  </a:lnTo>
                  <a:lnTo>
                    <a:pt x="1668" y="1630"/>
                  </a:lnTo>
                  <a:lnTo>
                    <a:pt x="1721" y="1572"/>
                  </a:lnTo>
                  <a:lnTo>
                    <a:pt x="1768" y="1508"/>
                  </a:lnTo>
                  <a:lnTo>
                    <a:pt x="1809" y="1441"/>
                  </a:lnTo>
                  <a:lnTo>
                    <a:pt x="1817" y="1433"/>
                  </a:lnTo>
                  <a:lnTo>
                    <a:pt x="1826" y="1431"/>
                  </a:lnTo>
                  <a:lnTo>
                    <a:pt x="1834" y="1432"/>
                  </a:lnTo>
                  <a:lnTo>
                    <a:pt x="1842" y="1436"/>
                  </a:lnTo>
                  <a:lnTo>
                    <a:pt x="1847" y="1443"/>
                  </a:lnTo>
                  <a:lnTo>
                    <a:pt x="1849" y="1452"/>
                  </a:lnTo>
                  <a:lnTo>
                    <a:pt x="1847" y="1462"/>
                  </a:lnTo>
                  <a:lnTo>
                    <a:pt x="1813" y="1517"/>
                  </a:lnTo>
                  <a:lnTo>
                    <a:pt x="1777" y="1570"/>
                  </a:lnTo>
                  <a:lnTo>
                    <a:pt x="1737" y="1620"/>
                  </a:lnTo>
                  <a:lnTo>
                    <a:pt x="1694" y="1667"/>
                  </a:lnTo>
                  <a:lnTo>
                    <a:pt x="1648" y="1711"/>
                  </a:lnTo>
                  <a:lnTo>
                    <a:pt x="1589" y="1761"/>
                  </a:lnTo>
                  <a:lnTo>
                    <a:pt x="1525" y="1805"/>
                  </a:lnTo>
                  <a:lnTo>
                    <a:pt x="1460" y="1844"/>
                  </a:lnTo>
                  <a:lnTo>
                    <a:pt x="1391" y="1877"/>
                  </a:lnTo>
                  <a:lnTo>
                    <a:pt x="1321" y="1906"/>
                  </a:lnTo>
                  <a:lnTo>
                    <a:pt x="1249" y="1929"/>
                  </a:lnTo>
                  <a:lnTo>
                    <a:pt x="1176" y="1946"/>
                  </a:lnTo>
                  <a:lnTo>
                    <a:pt x="1101" y="1959"/>
                  </a:lnTo>
                  <a:lnTo>
                    <a:pt x="1026" y="1965"/>
                  </a:lnTo>
                  <a:lnTo>
                    <a:pt x="951" y="1966"/>
                  </a:lnTo>
                  <a:lnTo>
                    <a:pt x="876" y="1961"/>
                  </a:lnTo>
                  <a:lnTo>
                    <a:pt x="801" y="1950"/>
                  </a:lnTo>
                  <a:lnTo>
                    <a:pt x="727" y="1934"/>
                  </a:lnTo>
                  <a:lnTo>
                    <a:pt x="654" y="1911"/>
                  </a:lnTo>
                  <a:lnTo>
                    <a:pt x="583" y="1884"/>
                  </a:lnTo>
                  <a:lnTo>
                    <a:pt x="514" y="1849"/>
                  </a:lnTo>
                  <a:lnTo>
                    <a:pt x="447" y="1809"/>
                  </a:lnTo>
                  <a:lnTo>
                    <a:pt x="383" y="1762"/>
                  </a:lnTo>
                  <a:lnTo>
                    <a:pt x="324" y="1711"/>
                  </a:lnTo>
                  <a:lnTo>
                    <a:pt x="269" y="1657"/>
                  </a:lnTo>
                  <a:lnTo>
                    <a:pt x="218" y="1598"/>
                  </a:lnTo>
                  <a:lnTo>
                    <a:pt x="173" y="1536"/>
                  </a:lnTo>
                  <a:lnTo>
                    <a:pt x="131" y="1471"/>
                  </a:lnTo>
                  <a:lnTo>
                    <a:pt x="96" y="1403"/>
                  </a:lnTo>
                  <a:lnTo>
                    <a:pt x="66" y="1332"/>
                  </a:lnTo>
                  <a:lnTo>
                    <a:pt x="41" y="1261"/>
                  </a:lnTo>
                  <a:lnTo>
                    <a:pt x="21" y="1186"/>
                  </a:lnTo>
                  <a:lnTo>
                    <a:pt x="9" y="1111"/>
                  </a:lnTo>
                  <a:lnTo>
                    <a:pt x="1" y="1034"/>
                  </a:lnTo>
                  <a:lnTo>
                    <a:pt x="0" y="957"/>
                  </a:lnTo>
                  <a:lnTo>
                    <a:pt x="5" y="879"/>
                  </a:lnTo>
                  <a:lnTo>
                    <a:pt x="16" y="802"/>
                  </a:lnTo>
                  <a:lnTo>
                    <a:pt x="34" y="724"/>
                  </a:lnTo>
                  <a:lnTo>
                    <a:pt x="60" y="645"/>
                  </a:lnTo>
                  <a:lnTo>
                    <a:pt x="91" y="569"/>
                  </a:lnTo>
                  <a:lnTo>
                    <a:pt x="130" y="496"/>
                  </a:lnTo>
                  <a:lnTo>
                    <a:pt x="174" y="426"/>
                  </a:lnTo>
                  <a:lnTo>
                    <a:pt x="223" y="361"/>
                  </a:lnTo>
                  <a:lnTo>
                    <a:pt x="277" y="301"/>
                  </a:lnTo>
                  <a:lnTo>
                    <a:pt x="335" y="245"/>
                  </a:lnTo>
                  <a:lnTo>
                    <a:pt x="399" y="194"/>
                  </a:lnTo>
                  <a:lnTo>
                    <a:pt x="467" y="147"/>
                  </a:lnTo>
                  <a:lnTo>
                    <a:pt x="537" y="106"/>
                  </a:lnTo>
                  <a:lnTo>
                    <a:pt x="611" y="72"/>
                  </a:lnTo>
                  <a:lnTo>
                    <a:pt x="688" y="44"/>
                  </a:lnTo>
                  <a:lnTo>
                    <a:pt x="767" y="22"/>
                  </a:lnTo>
                  <a:lnTo>
                    <a:pt x="848" y="7"/>
                  </a:lnTo>
                  <a:lnTo>
                    <a:pt x="932" y="0"/>
                  </a:lnTo>
                  <a:lnTo>
                    <a:pt x="10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89" y="721"/>
              <a:ext cx="981" cy="795"/>
            </a:xfrm>
            <a:custGeom>
              <a:avLst/>
              <a:gdLst>
                <a:gd name="T0" fmla="*/ 0 w 981"/>
                <a:gd name="T1" fmla="*/ 0 h 795"/>
                <a:gd name="T2" fmla="*/ 885 w 981"/>
                <a:gd name="T3" fmla="*/ 0 h 795"/>
                <a:gd name="T4" fmla="*/ 910 w 981"/>
                <a:gd name="T5" fmla="*/ 3 h 795"/>
                <a:gd name="T6" fmla="*/ 931 w 981"/>
                <a:gd name="T7" fmla="*/ 9 h 795"/>
                <a:gd name="T8" fmla="*/ 949 w 981"/>
                <a:gd name="T9" fmla="*/ 19 h 795"/>
                <a:gd name="T10" fmla="*/ 962 w 981"/>
                <a:gd name="T11" fmla="*/ 32 h 795"/>
                <a:gd name="T12" fmla="*/ 972 w 981"/>
                <a:gd name="T13" fmla="*/ 47 h 795"/>
                <a:gd name="T14" fmla="*/ 979 w 981"/>
                <a:gd name="T15" fmla="*/ 64 h 795"/>
                <a:gd name="T16" fmla="*/ 981 w 981"/>
                <a:gd name="T17" fmla="*/ 83 h 795"/>
                <a:gd name="T18" fmla="*/ 977 w 981"/>
                <a:gd name="T19" fmla="*/ 111 h 795"/>
                <a:gd name="T20" fmla="*/ 965 w 981"/>
                <a:gd name="T21" fmla="*/ 139 h 795"/>
                <a:gd name="T22" fmla="*/ 946 w 981"/>
                <a:gd name="T23" fmla="*/ 167 h 795"/>
                <a:gd name="T24" fmla="*/ 431 w 981"/>
                <a:gd name="T25" fmla="*/ 795 h 795"/>
                <a:gd name="T26" fmla="*/ 202 w 981"/>
                <a:gd name="T27" fmla="*/ 795 h 795"/>
                <a:gd name="T28" fmla="*/ 741 w 981"/>
                <a:gd name="T29" fmla="*/ 156 h 795"/>
                <a:gd name="T30" fmla="*/ 0 w 981"/>
                <a:gd name="T31" fmla="*/ 156 h 795"/>
                <a:gd name="T32" fmla="*/ 0 w 981"/>
                <a:gd name="T33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1" h="795">
                  <a:moveTo>
                    <a:pt x="0" y="0"/>
                  </a:moveTo>
                  <a:lnTo>
                    <a:pt x="885" y="0"/>
                  </a:lnTo>
                  <a:lnTo>
                    <a:pt x="910" y="3"/>
                  </a:lnTo>
                  <a:lnTo>
                    <a:pt x="931" y="9"/>
                  </a:lnTo>
                  <a:lnTo>
                    <a:pt x="949" y="19"/>
                  </a:lnTo>
                  <a:lnTo>
                    <a:pt x="962" y="32"/>
                  </a:lnTo>
                  <a:lnTo>
                    <a:pt x="972" y="47"/>
                  </a:lnTo>
                  <a:lnTo>
                    <a:pt x="979" y="64"/>
                  </a:lnTo>
                  <a:lnTo>
                    <a:pt x="981" y="83"/>
                  </a:lnTo>
                  <a:lnTo>
                    <a:pt x="977" y="111"/>
                  </a:lnTo>
                  <a:lnTo>
                    <a:pt x="965" y="139"/>
                  </a:lnTo>
                  <a:lnTo>
                    <a:pt x="946" y="167"/>
                  </a:lnTo>
                  <a:lnTo>
                    <a:pt x="431" y="795"/>
                  </a:lnTo>
                  <a:lnTo>
                    <a:pt x="202" y="795"/>
                  </a:lnTo>
                  <a:lnTo>
                    <a:pt x="741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637" y="721"/>
              <a:ext cx="935" cy="829"/>
            </a:xfrm>
            <a:custGeom>
              <a:avLst/>
              <a:gdLst>
                <a:gd name="T0" fmla="*/ 94 w 935"/>
                <a:gd name="T1" fmla="*/ 0 h 829"/>
                <a:gd name="T2" fmla="*/ 122 w 935"/>
                <a:gd name="T3" fmla="*/ 2 h 829"/>
                <a:gd name="T4" fmla="*/ 144 w 935"/>
                <a:gd name="T5" fmla="*/ 9 h 829"/>
                <a:gd name="T6" fmla="*/ 163 w 935"/>
                <a:gd name="T7" fmla="*/ 17 h 829"/>
                <a:gd name="T8" fmla="*/ 178 w 935"/>
                <a:gd name="T9" fmla="*/ 30 h 829"/>
                <a:gd name="T10" fmla="*/ 770 w 935"/>
                <a:gd name="T11" fmla="*/ 580 h 829"/>
                <a:gd name="T12" fmla="*/ 770 w 935"/>
                <a:gd name="T13" fmla="*/ 17 h 829"/>
                <a:gd name="T14" fmla="*/ 935 w 935"/>
                <a:gd name="T15" fmla="*/ 17 h 829"/>
                <a:gd name="T16" fmla="*/ 935 w 935"/>
                <a:gd name="T17" fmla="*/ 756 h 829"/>
                <a:gd name="T18" fmla="*/ 932 w 935"/>
                <a:gd name="T19" fmla="*/ 776 h 829"/>
                <a:gd name="T20" fmla="*/ 926 w 935"/>
                <a:gd name="T21" fmla="*/ 792 h 829"/>
                <a:gd name="T22" fmla="*/ 915 w 935"/>
                <a:gd name="T23" fmla="*/ 806 h 829"/>
                <a:gd name="T24" fmla="*/ 901 w 935"/>
                <a:gd name="T25" fmla="*/ 817 h 829"/>
                <a:gd name="T26" fmla="*/ 884 w 935"/>
                <a:gd name="T27" fmla="*/ 824 h 829"/>
                <a:gd name="T28" fmla="*/ 862 w 935"/>
                <a:gd name="T29" fmla="*/ 828 h 829"/>
                <a:gd name="T30" fmla="*/ 840 w 935"/>
                <a:gd name="T31" fmla="*/ 829 h 829"/>
                <a:gd name="T32" fmla="*/ 812 w 935"/>
                <a:gd name="T33" fmla="*/ 828 h 829"/>
                <a:gd name="T34" fmla="*/ 790 w 935"/>
                <a:gd name="T35" fmla="*/ 822 h 829"/>
                <a:gd name="T36" fmla="*/ 771 w 935"/>
                <a:gd name="T37" fmla="*/ 812 h 829"/>
                <a:gd name="T38" fmla="*/ 756 w 935"/>
                <a:gd name="T39" fmla="*/ 801 h 829"/>
                <a:gd name="T40" fmla="*/ 165 w 935"/>
                <a:gd name="T41" fmla="*/ 249 h 829"/>
                <a:gd name="T42" fmla="*/ 165 w 935"/>
                <a:gd name="T43" fmla="*/ 812 h 829"/>
                <a:gd name="T44" fmla="*/ 0 w 935"/>
                <a:gd name="T45" fmla="*/ 812 h 829"/>
                <a:gd name="T46" fmla="*/ 0 w 935"/>
                <a:gd name="T47" fmla="*/ 74 h 829"/>
                <a:gd name="T48" fmla="*/ 3 w 935"/>
                <a:gd name="T49" fmla="*/ 54 h 829"/>
                <a:gd name="T50" fmla="*/ 9 w 935"/>
                <a:gd name="T51" fmla="*/ 37 h 829"/>
                <a:gd name="T52" fmla="*/ 19 w 935"/>
                <a:gd name="T53" fmla="*/ 24 h 829"/>
                <a:gd name="T54" fmla="*/ 34 w 935"/>
                <a:gd name="T55" fmla="*/ 14 h 829"/>
                <a:gd name="T56" fmla="*/ 52 w 935"/>
                <a:gd name="T57" fmla="*/ 6 h 829"/>
                <a:gd name="T58" fmla="*/ 72 w 935"/>
                <a:gd name="T59" fmla="*/ 1 h 829"/>
                <a:gd name="T60" fmla="*/ 94 w 935"/>
                <a:gd name="T6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5" h="829">
                  <a:moveTo>
                    <a:pt x="94" y="0"/>
                  </a:moveTo>
                  <a:lnTo>
                    <a:pt x="122" y="2"/>
                  </a:lnTo>
                  <a:lnTo>
                    <a:pt x="144" y="9"/>
                  </a:lnTo>
                  <a:lnTo>
                    <a:pt x="163" y="17"/>
                  </a:lnTo>
                  <a:lnTo>
                    <a:pt x="178" y="30"/>
                  </a:lnTo>
                  <a:lnTo>
                    <a:pt x="770" y="580"/>
                  </a:lnTo>
                  <a:lnTo>
                    <a:pt x="770" y="17"/>
                  </a:lnTo>
                  <a:lnTo>
                    <a:pt x="935" y="17"/>
                  </a:lnTo>
                  <a:lnTo>
                    <a:pt x="935" y="756"/>
                  </a:lnTo>
                  <a:lnTo>
                    <a:pt x="932" y="776"/>
                  </a:lnTo>
                  <a:lnTo>
                    <a:pt x="926" y="792"/>
                  </a:lnTo>
                  <a:lnTo>
                    <a:pt x="915" y="806"/>
                  </a:lnTo>
                  <a:lnTo>
                    <a:pt x="901" y="817"/>
                  </a:lnTo>
                  <a:lnTo>
                    <a:pt x="884" y="824"/>
                  </a:lnTo>
                  <a:lnTo>
                    <a:pt x="862" y="828"/>
                  </a:lnTo>
                  <a:lnTo>
                    <a:pt x="840" y="829"/>
                  </a:lnTo>
                  <a:lnTo>
                    <a:pt x="812" y="828"/>
                  </a:lnTo>
                  <a:lnTo>
                    <a:pt x="790" y="822"/>
                  </a:lnTo>
                  <a:lnTo>
                    <a:pt x="771" y="812"/>
                  </a:lnTo>
                  <a:lnTo>
                    <a:pt x="756" y="801"/>
                  </a:lnTo>
                  <a:lnTo>
                    <a:pt x="165" y="249"/>
                  </a:lnTo>
                  <a:lnTo>
                    <a:pt x="165" y="812"/>
                  </a:lnTo>
                  <a:lnTo>
                    <a:pt x="0" y="812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9" y="37"/>
                  </a:lnTo>
                  <a:lnTo>
                    <a:pt x="19" y="24"/>
                  </a:lnTo>
                  <a:lnTo>
                    <a:pt x="34" y="14"/>
                  </a:lnTo>
                  <a:lnTo>
                    <a:pt x="52" y="6"/>
                  </a:lnTo>
                  <a:lnTo>
                    <a:pt x="72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panose="00000500000000000000" pitchFamily="2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panose="00000500000000000000" pitchFamily="2" charset="0"/>
              <a:ea typeface="Chivo Light" charset="0"/>
              <a:cs typeface="Chivo Light" charset="0"/>
            </a:endParaRPr>
          </a:p>
        </p:txBody>
      </p:sp>
      <p:pic>
        <p:nvPicPr>
          <p:cNvPr id="18" name="Graphic_element_green_white.png" descr="Graphic_element_green_white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01" y="63500"/>
            <a:ext cx="118393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2425700" y="2597150"/>
            <a:ext cx="39306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0" y="2162175"/>
            <a:ext cx="393065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"/>
          <p:cNvSpPr/>
          <p:nvPr/>
        </p:nvSpPr>
        <p:spPr>
          <a:xfrm>
            <a:off x="2438400" y="2016125"/>
            <a:ext cx="546100" cy="4445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000" dirty="0">
              <a:latin typeface="Chivo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  <p:sldLayoutId id="2147483679" r:id="rId14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F8C728-B88A-4481-9371-654ED654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2162175"/>
            <a:ext cx="6599030" cy="112436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7N </a:t>
            </a:r>
            <a:r>
              <a:rPr lang="en-IN" sz="3200" dirty="0" smtClean="0">
                <a:solidFill>
                  <a:schemeClr val="bg1"/>
                </a:solidFill>
              </a:rPr>
              <a:t>India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15376996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Client Side Errors</a:t>
            </a:r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6919753" cy="2872581"/>
          </a:xfrm>
        </p:spPr>
        <p:txBody>
          <a:bodyPr/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Error Handler Class: 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Extend this service class with ErrorHandler class.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Override handle error method, distinguish between the front end and backend error take the appropriate action 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Server Side Errors</a:t>
            </a:r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8797976" cy="370357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Error Handler Class: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Follow the same step we followed previously.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If the error is an instance of HttpErrorResponse  then it’s a backend error. </a:t>
            </a:r>
          </a:p>
          <a:p>
            <a:pPr lvl="1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sz="1800" b="1" dirty="0" smtClean="0">
                <a:solidFill>
                  <a:schemeClr val="tx1"/>
                </a:solidFill>
              </a:rPr>
              <a:t>ttpInterceptor </a:t>
            </a:r>
            <a:r>
              <a:rPr lang="en-US" sz="1800" b="1" dirty="0">
                <a:solidFill>
                  <a:schemeClr val="tx1"/>
                </a:solidFill>
              </a:rPr>
              <a:t>Interface:</a:t>
            </a:r>
            <a:endParaRPr lang="en-US" sz="1800" b="1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HttpInterceptor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Override intercept method and handle the errors.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Playfair Display</vt:lpstr>
      <vt:lpstr>Wingdings</vt:lpstr>
      <vt:lpstr>Arial</vt:lpstr>
      <vt:lpstr>Chivo Light</vt:lpstr>
      <vt:lpstr>Chivo Regular</vt:lpstr>
      <vt:lpstr>Chivo</vt:lpstr>
      <vt:lpstr>Calibri</vt:lpstr>
      <vt:lpstr>White</vt:lpstr>
      <vt:lpstr>7N India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Darpan Kumar</cp:lastModifiedBy>
  <cp:revision>34</cp:revision>
  <dcterms:created xsi:type="dcterms:W3CDTF">2018-10-23T08:51:24Z</dcterms:created>
  <dcterms:modified xsi:type="dcterms:W3CDTF">2020-02-12T14:26:20Z</dcterms:modified>
</cp:coreProperties>
</file>